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56" r:id="rId3"/>
    <p:sldId id="257" r:id="rId4"/>
    <p:sldId id="258" r:id="rId5"/>
    <p:sldId id="259" r:id="rId6"/>
    <p:sldId id="261" r:id="rId7"/>
    <p:sldId id="260" r:id="rId8"/>
    <p:sldId id="262" r:id="rId9"/>
    <p:sldId id="263" r:id="rId10"/>
    <p:sldId id="264" r:id="rId11"/>
    <p:sldId id="265" r:id="rId12"/>
    <p:sldId id="267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567B9F-16CF-40C0-BF51-67B550C05D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843C06B-B4F4-4A3E-B259-134470465F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92AFE7D-D0D3-4061-BC54-0F99F00F8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EAC1F-298F-4FB2-A962-17ED446762FE}" type="datetimeFigureOut">
              <a:rPr lang="ru-RU" smtClean="0"/>
              <a:t>15.05.2026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9297E3-32EF-4D52-8542-F87090DAE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972E12-7A27-4E61-9243-0404DAAA8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C41C4-DD26-4CEC-8457-F27674CA21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61037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991B09-677F-4AFE-BA52-7862F69C61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2238772-E904-4E98-92C0-C32D6B1CDC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69032FE-B8DF-465C-B744-3800CE7C2C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EAC1F-298F-4FB2-A962-17ED446762FE}" type="datetimeFigureOut">
              <a:rPr lang="ru-RU" smtClean="0"/>
              <a:t>15.05.2026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95DE9F2-E048-478B-B8C2-0F623F0E5D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94C5618-4B0F-4BF4-ABA9-08C16684C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C41C4-DD26-4CEC-8457-F27674CA21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47773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38FE6E6-DFCD-475B-835D-21F6C5F93F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306DABC-8D76-4534-BA4C-3DC00ABB01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AAC7F8F-6E31-4392-9FB4-E40833C4B6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EAC1F-298F-4FB2-A962-17ED446762FE}" type="datetimeFigureOut">
              <a:rPr lang="ru-RU" smtClean="0"/>
              <a:t>15.05.2026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D296CA0-CCEE-4F76-986E-49A0092DEE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AC77B50-8B2A-4F66-B444-C1B54AC261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C41C4-DD26-4CEC-8457-F27674CA21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52503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75746B-7813-48F8-B299-450240953C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E0A8DD-A8D9-4BFC-B7EC-F01DEA89B8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1756054-06AD-44C7-BE54-1D40B24621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EAC1F-298F-4FB2-A962-17ED446762FE}" type="datetimeFigureOut">
              <a:rPr lang="ru-RU" smtClean="0"/>
              <a:t>15.05.2026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6E9882-02DF-455B-8831-D1E9A8051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A9479C3-7FEE-43FA-8DD5-44DD2BA0B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C41C4-DD26-4CEC-8457-F27674CA21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9411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EB671C-5968-4D10-8108-2B42B6DB92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B89CF18-638A-4B90-902E-95BC9E7E44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B3677A6-10F5-4B1E-B5DB-12A690F078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EAC1F-298F-4FB2-A962-17ED446762FE}" type="datetimeFigureOut">
              <a:rPr lang="ru-RU" smtClean="0"/>
              <a:t>15.05.2026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CDEA92B-0337-45D5-AFD9-F69CA7127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D4A336E-2F79-449E-811B-DB6DEBC83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C41C4-DD26-4CEC-8457-F27674CA21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33655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32A8C7-CE21-42F6-9CAB-8A813052DA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E3A125D-F4B5-4CF3-A5A7-B2F2D61B8D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4696A34-E41A-4E20-B99D-5CCC5E5B89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F91EC66-A936-4009-94B8-E53DD4367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EAC1F-298F-4FB2-A962-17ED446762FE}" type="datetimeFigureOut">
              <a:rPr lang="ru-RU" smtClean="0"/>
              <a:t>15.05.2026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F65BD5A-7C25-4336-95D2-7EA185C96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78042A1-5026-49B3-ABF2-3A6DE7D7F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C41C4-DD26-4CEC-8457-F27674CA21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977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105ECB-9F67-4C80-99A0-4D29E930F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B7F69DF-F6DD-4562-85E9-AB83612549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B0C80E2-ADAF-462C-946D-FEC3320DFF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B39E592-6922-465D-B475-DF9AF570AF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3AF0E81-0590-4366-9623-ECA04D22DC1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3578453-0656-4B8E-8FD2-BF64A788F8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EAC1F-298F-4FB2-A962-17ED446762FE}" type="datetimeFigureOut">
              <a:rPr lang="ru-RU" smtClean="0"/>
              <a:t>15.05.2026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F4774DA-7283-4709-ADA0-CB5BF70824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8A76CC2-6157-496A-AE83-A68AB3CD8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C41C4-DD26-4CEC-8457-F27674CA21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72481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DDA991-76ED-49BB-AA22-E8F3B4BB5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3390DDC-AE2F-479C-8649-DA2BE53D80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EAC1F-298F-4FB2-A962-17ED446762FE}" type="datetimeFigureOut">
              <a:rPr lang="ru-RU" smtClean="0"/>
              <a:t>15.05.2026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8C6656D-9B56-4790-836A-012CD8B6F5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2DAD194-A78F-43A5-AB99-92E532F35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C41C4-DD26-4CEC-8457-F27674CA21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16180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D9F86AB-29A4-4E3C-A00A-F36B650473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EAC1F-298F-4FB2-A962-17ED446762FE}" type="datetimeFigureOut">
              <a:rPr lang="ru-RU" smtClean="0"/>
              <a:t>15.05.2026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408246C-0423-48B0-91D5-C604FC4A6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69D8C70-B07D-43CE-B650-E5B499F63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C41C4-DD26-4CEC-8457-F27674CA21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6334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F6A897-723F-4F17-8AA9-7C1C5518E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CD4B14D-F1FD-4093-A94C-EA0AAA2ACE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658F4F4-DB13-4104-955B-1072A95457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C62CA7D-503F-4B7B-AE46-7376E6394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EAC1F-298F-4FB2-A962-17ED446762FE}" type="datetimeFigureOut">
              <a:rPr lang="ru-RU" smtClean="0"/>
              <a:t>15.05.2026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1E05B2B-9429-46E9-BE7B-CC73A7A48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E0409CC-BBD5-4B3C-97F5-9C896ED88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C41C4-DD26-4CEC-8457-F27674CA21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81732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B5B804-4DD2-4187-8287-9CC55EEEBB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29B4AE1-95AA-49BA-8E37-DE7896FF4D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282AFB5-9FF8-4EC4-A25C-7D9975C0E9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687FF08-1309-411A-95DA-6F19E4E45C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EAC1F-298F-4FB2-A962-17ED446762FE}" type="datetimeFigureOut">
              <a:rPr lang="ru-RU" smtClean="0"/>
              <a:t>15.05.2026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BF0FDC1-D28F-4AEE-BA5C-85C05F2F9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2046244-F906-4115-9AB3-49655FD15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C41C4-DD26-4CEC-8457-F27674CA21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86486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33D4F3-D26E-4A8A-90BF-46B46A94F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D345568-1A3E-4869-98BE-FA7792C6E8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92CEE7B-FF7B-4C2E-8B51-F766BAF812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6EAC1F-298F-4FB2-A962-17ED446762FE}" type="datetimeFigureOut">
              <a:rPr lang="ru-RU" smtClean="0"/>
              <a:t>15.05.2026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ACC0913-7453-414D-BC00-4FA3A64E73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0742333-8AA0-444D-8A33-F28D66C2F5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7C41C4-DD26-4CEC-8457-F27674CA21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8882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D96667-5C2B-4BD2-B4FA-6AA832D32D4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54A1C98-20B4-45B1-B94D-CA1178D63BF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52B7BAB-F2D7-441C-892A-16B3ABAC5D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C552AD0-7476-4B3B-A914-F4D50AB512E6}"/>
              </a:ext>
            </a:extLst>
          </p:cNvPr>
          <p:cNvSpPr txBox="1"/>
          <p:nvPr/>
        </p:nvSpPr>
        <p:spPr>
          <a:xfrm>
            <a:off x="-575035" y="2644170"/>
            <a:ext cx="97378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>
                <a:solidFill>
                  <a:schemeClr val="accent2">
                    <a:lumMod val="50000"/>
                  </a:schemeClr>
                </a:solidFill>
              </a:rPr>
              <a:t>Приготовление </a:t>
            </a:r>
          </a:p>
          <a:p>
            <a:pPr algn="ctr"/>
            <a:r>
              <a:rPr lang="ru-RU" sz="4800" dirty="0">
                <a:solidFill>
                  <a:schemeClr val="accent2">
                    <a:lumMod val="50000"/>
                  </a:schemeClr>
                </a:solidFill>
              </a:rPr>
              <a:t>горячего завтрака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EFD203-1052-464B-9946-4AD87FF765DD}"/>
              </a:ext>
            </a:extLst>
          </p:cNvPr>
          <p:cNvSpPr txBox="1"/>
          <p:nvPr/>
        </p:nvSpPr>
        <p:spPr>
          <a:xfrm>
            <a:off x="-169682" y="0"/>
            <a:ext cx="1212287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chemeClr val="accent2">
                    <a:lumMod val="50000"/>
                  </a:schemeClr>
                </a:solidFill>
              </a:rPr>
              <a:t>Муниципальное бюджетное общеобразовательное учреждение «Алексеевская средняя общеобразовательная школа</a:t>
            </a:r>
          </a:p>
          <a:p>
            <a:pPr algn="ctr"/>
            <a:r>
              <a:rPr lang="ru-RU" sz="2800" dirty="0" err="1">
                <a:solidFill>
                  <a:schemeClr val="accent2">
                    <a:lumMod val="50000"/>
                  </a:schemeClr>
                </a:solidFill>
              </a:rPr>
              <a:t>Корочанского</a:t>
            </a:r>
            <a:r>
              <a:rPr lang="ru-RU" sz="2800" dirty="0">
                <a:solidFill>
                  <a:schemeClr val="accent2">
                    <a:lumMod val="50000"/>
                  </a:schemeClr>
                </a:solidFill>
              </a:rPr>
              <a:t> округа Белгородской области»</a:t>
            </a:r>
          </a:p>
        </p:txBody>
      </p:sp>
    </p:spTree>
    <p:extLst>
      <p:ext uri="{BB962C8B-B14F-4D97-AF65-F5344CB8AC3E}">
        <p14:creationId xmlns:p14="http://schemas.microsoft.com/office/powerpoint/2010/main" val="38579286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D96667-5C2B-4BD2-B4FA-6AA832D32D4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54A1C98-20B4-45B1-B94D-CA1178D63BF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52B7BAB-F2D7-441C-892A-16B3ABAC5D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C552AD0-7476-4B3B-A914-F4D50AB512E6}"/>
              </a:ext>
            </a:extLst>
          </p:cNvPr>
          <p:cNvSpPr txBox="1"/>
          <p:nvPr/>
        </p:nvSpPr>
        <p:spPr>
          <a:xfrm>
            <a:off x="103695" y="184718"/>
            <a:ext cx="97378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>
                <a:solidFill>
                  <a:schemeClr val="accent2">
                    <a:lumMod val="50000"/>
                  </a:schemeClr>
                </a:solidFill>
              </a:rPr>
              <a:t>Готовая запеканка режется на порции и готова к реализации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4D9B3C3-0B23-4A72-AF10-810526DA15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502" y="1754378"/>
            <a:ext cx="4620508" cy="4962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4196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D96667-5C2B-4BD2-B4FA-6AA832D32D4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54A1C98-20B4-45B1-B94D-CA1178D63BF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52B7BAB-F2D7-441C-892A-16B3ABAC5D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C552AD0-7476-4B3B-A914-F4D50AB512E6}"/>
              </a:ext>
            </a:extLst>
          </p:cNvPr>
          <p:cNvSpPr txBox="1"/>
          <p:nvPr/>
        </p:nvSpPr>
        <p:spPr>
          <a:xfrm>
            <a:off x="0" y="0"/>
            <a:ext cx="97378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>
                <a:solidFill>
                  <a:schemeClr val="accent2">
                    <a:lumMod val="50000"/>
                  </a:schemeClr>
                </a:solidFill>
              </a:rPr>
              <a:t>В готовый чай добавляется сахарный песок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D81F03F-3BEC-4BE7-9AC7-4F21F61C74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35" y="1449323"/>
            <a:ext cx="4337705" cy="5368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4818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D96667-5C2B-4BD2-B4FA-6AA832D32D4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54A1C98-20B4-45B1-B94D-CA1178D63BF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52B7BAB-F2D7-441C-892A-16B3ABAC5D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C552AD0-7476-4B3B-A914-F4D50AB512E6}"/>
              </a:ext>
            </a:extLst>
          </p:cNvPr>
          <p:cNvSpPr txBox="1"/>
          <p:nvPr/>
        </p:nvSpPr>
        <p:spPr>
          <a:xfrm>
            <a:off x="930111" y="3013501"/>
            <a:ext cx="97378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>
                <a:solidFill>
                  <a:schemeClr val="accent2">
                    <a:lumMod val="50000"/>
                  </a:schemeClr>
                </a:solidFill>
              </a:rPr>
              <a:t>Спасибо за внимание!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F793178-AC5D-496C-950D-58C2941D2822}"/>
              </a:ext>
            </a:extLst>
          </p:cNvPr>
          <p:cNvSpPr txBox="1"/>
          <p:nvPr/>
        </p:nvSpPr>
        <p:spPr>
          <a:xfrm>
            <a:off x="0" y="0"/>
            <a:ext cx="12191999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chemeClr val="accent2">
                    <a:lumMod val="50000"/>
                  </a:schemeClr>
                </a:solidFill>
              </a:rPr>
              <a:t>Муниципальное бюджетное общеобразовательное учреждение «Алексеевская средняя общеобразовательная школа</a:t>
            </a:r>
          </a:p>
          <a:p>
            <a:pPr algn="ctr"/>
            <a:r>
              <a:rPr lang="ru-RU" sz="2800" dirty="0" err="1">
                <a:solidFill>
                  <a:schemeClr val="accent2">
                    <a:lumMod val="50000"/>
                  </a:schemeClr>
                </a:solidFill>
              </a:rPr>
              <a:t>Корочанского</a:t>
            </a:r>
            <a:r>
              <a:rPr lang="ru-RU" sz="2800" dirty="0">
                <a:solidFill>
                  <a:schemeClr val="accent2">
                    <a:lumMod val="50000"/>
                  </a:schemeClr>
                </a:solidFill>
              </a:rPr>
              <a:t> округа Белгородской области»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956951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D96667-5C2B-4BD2-B4FA-6AA832D32D4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54A1C98-20B4-45B1-B94D-CA1178D63BF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52B7BAB-F2D7-441C-892A-16B3ABAC5D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C552AD0-7476-4B3B-A914-F4D50AB512E6}"/>
              </a:ext>
            </a:extLst>
          </p:cNvPr>
          <p:cNvSpPr txBox="1"/>
          <p:nvPr/>
        </p:nvSpPr>
        <p:spPr>
          <a:xfrm>
            <a:off x="0" y="0"/>
            <a:ext cx="97378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>
                <a:solidFill>
                  <a:schemeClr val="accent2">
                    <a:lumMod val="50000"/>
                  </a:schemeClr>
                </a:solidFill>
              </a:rPr>
              <a:t>Приготовление и смазывание противней для запекания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8F053CF-A058-4BB5-A795-EA9FFB5520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569660"/>
            <a:ext cx="4232634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0536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D96667-5C2B-4BD2-B4FA-6AA832D32D4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54A1C98-20B4-45B1-B94D-CA1178D63BF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52B7BAB-F2D7-441C-892A-16B3ABAC5D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C552AD0-7476-4B3B-A914-F4D50AB512E6}"/>
              </a:ext>
            </a:extLst>
          </p:cNvPr>
          <p:cNvSpPr txBox="1"/>
          <p:nvPr/>
        </p:nvSpPr>
        <p:spPr>
          <a:xfrm>
            <a:off x="0" y="0"/>
            <a:ext cx="97378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>
                <a:solidFill>
                  <a:schemeClr val="accent2">
                    <a:lumMod val="50000"/>
                  </a:schemeClr>
                </a:solidFill>
              </a:rPr>
              <a:t>Посыпание противней панировочными сухарями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A90234E-74F7-454B-B30C-A03574FB2F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978" y="1586156"/>
            <a:ext cx="5143500" cy="5271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1867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D96667-5C2B-4BD2-B4FA-6AA832D32D4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54A1C98-20B4-45B1-B94D-CA1178D63BF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52B7BAB-F2D7-441C-892A-16B3ABAC5D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C552AD0-7476-4B3B-A914-F4D50AB512E6}"/>
              </a:ext>
            </a:extLst>
          </p:cNvPr>
          <p:cNvSpPr txBox="1"/>
          <p:nvPr/>
        </p:nvSpPr>
        <p:spPr>
          <a:xfrm>
            <a:off x="1" y="0"/>
            <a:ext cx="97944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>
                <a:solidFill>
                  <a:schemeClr val="accent2">
                    <a:lumMod val="50000"/>
                  </a:schemeClr>
                </a:solidFill>
              </a:rPr>
              <a:t>Добавление манной крупы </a:t>
            </a:r>
          </a:p>
          <a:p>
            <a:pPr algn="ctr"/>
            <a:r>
              <a:rPr lang="ru-RU" sz="4800" dirty="0">
                <a:solidFill>
                  <a:schemeClr val="accent2">
                    <a:lumMod val="50000"/>
                  </a:schemeClr>
                </a:solidFill>
              </a:rPr>
              <a:t>в творог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DD09B82-3252-4C78-B79E-10BC437651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47" y="1569660"/>
            <a:ext cx="4650557" cy="5132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2820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D96667-5C2B-4BD2-B4FA-6AA832D32D4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54A1C98-20B4-45B1-B94D-CA1178D63BF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52B7BAB-F2D7-441C-892A-16B3ABAC5D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C552AD0-7476-4B3B-A914-F4D50AB512E6}"/>
              </a:ext>
            </a:extLst>
          </p:cNvPr>
          <p:cNvSpPr txBox="1"/>
          <p:nvPr/>
        </p:nvSpPr>
        <p:spPr>
          <a:xfrm>
            <a:off x="403977" y="145682"/>
            <a:ext cx="97378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>
                <a:solidFill>
                  <a:schemeClr val="accent2">
                    <a:lumMod val="50000"/>
                  </a:schemeClr>
                </a:solidFill>
              </a:rPr>
              <a:t>Добавление сахара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68E6982-232C-4631-9D46-156A099669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977" y="1122362"/>
            <a:ext cx="5143500" cy="5545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943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D96667-5C2B-4BD2-B4FA-6AA832D32D4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54A1C98-20B4-45B1-B94D-CA1178D63BF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52B7BAB-F2D7-441C-892A-16B3ABAC5D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C552AD0-7476-4B3B-A914-F4D50AB512E6}"/>
              </a:ext>
            </a:extLst>
          </p:cNvPr>
          <p:cNvSpPr txBox="1"/>
          <p:nvPr/>
        </p:nvSpPr>
        <p:spPr>
          <a:xfrm>
            <a:off x="0" y="0"/>
            <a:ext cx="97378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>
                <a:solidFill>
                  <a:schemeClr val="accent2">
                    <a:lumMod val="50000"/>
                  </a:schemeClr>
                </a:solidFill>
              </a:rPr>
              <a:t>Вымешивание всех ингредиентов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E71BAD2-D06A-422F-9A06-B5863C61DD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37" y="1007001"/>
            <a:ext cx="4774480" cy="5850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4156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D96667-5C2B-4BD2-B4FA-6AA832D32D4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54A1C98-20B4-45B1-B94D-CA1178D63BF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52B7BAB-F2D7-441C-892A-16B3ABAC5D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C552AD0-7476-4B3B-A914-F4D50AB512E6}"/>
              </a:ext>
            </a:extLst>
          </p:cNvPr>
          <p:cNvSpPr txBox="1"/>
          <p:nvPr/>
        </p:nvSpPr>
        <p:spPr>
          <a:xfrm>
            <a:off x="1" y="0"/>
            <a:ext cx="84181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accent2">
                    <a:lumMod val="50000"/>
                  </a:schemeClr>
                </a:solidFill>
              </a:rPr>
              <a:t>Выкладывание на подготовленные противни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3BA76A0-DD29-411A-8F5E-6FA6E492E9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43" y="661719"/>
            <a:ext cx="5427998" cy="5965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0149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D96667-5C2B-4BD2-B4FA-6AA832D32D4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54A1C98-20B4-45B1-B94D-CA1178D63BF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52B7BAB-F2D7-441C-892A-16B3ABAC5D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C552AD0-7476-4B3B-A914-F4D50AB512E6}"/>
              </a:ext>
            </a:extLst>
          </p:cNvPr>
          <p:cNvSpPr txBox="1"/>
          <p:nvPr/>
        </p:nvSpPr>
        <p:spPr>
          <a:xfrm>
            <a:off x="0" y="0"/>
            <a:ext cx="97378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>
                <a:solidFill>
                  <a:schemeClr val="accent2">
                    <a:lumMod val="50000"/>
                  </a:schemeClr>
                </a:solidFill>
              </a:rPr>
              <a:t>Смазывание творожной запеканки сметаной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01B1FC3-64D2-4373-AC04-8C4157DDDB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2583" y="784830"/>
            <a:ext cx="3846823" cy="416424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C13A319-30D5-4FDD-A85E-0170466650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72" y="1435852"/>
            <a:ext cx="3553855" cy="5290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7824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D96667-5C2B-4BD2-B4FA-6AA832D32D4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54A1C98-20B4-45B1-B94D-CA1178D63BF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52B7BAB-F2D7-441C-892A-16B3ABAC5D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C552AD0-7476-4B3B-A914-F4D50AB512E6}"/>
              </a:ext>
            </a:extLst>
          </p:cNvPr>
          <p:cNvSpPr txBox="1"/>
          <p:nvPr/>
        </p:nvSpPr>
        <p:spPr>
          <a:xfrm>
            <a:off x="0" y="0"/>
            <a:ext cx="97378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>
                <a:solidFill>
                  <a:schemeClr val="accent2">
                    <a:lumMod val="50000"/>
                  </a:schemeClr>
                </a:solidFill>
              </a:rPr>
              <a:t>Установка противней с запеканкой в </a:t>
            </a:r>
            <a:r>
              <a:rPr lang="ru-RU" sz="4800" dirty="0" err="1">
                <a:solidFill>
                  <a:schemeClr val="accent2">
                    <a:lumMod val="50000"/>
                  </a:schemeClr>
                </a:solidFill>
              </a:rPr>
              <a:t>пароконвектомат</a:t>
            </a:r>
            <a:r>
              <a:rPr lang="ru-RU" sz="4800" dirty="0">
                <a:solidFill>
                  <a:schemeClr val="accent2">
                    <a:lumMod val="50000"/>
                  </a:schemeClr>
                </a:solidFill>
              </a:rPr>
              <a:t>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7B1E84A-00C1-4265-8DAE-0692AA4A83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551" y="1456537"/>
            <a:ext cx="5143500" cy="5288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17435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84</Words>
  <Application>Microsoft Office PowerPoint</Application>
  <PresentationFormat>Широкоэкранный</PresentationFormat>
  <Paragraphs>18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</cp:revision>
  <dcterms:created xsi:type="dcterms:W3CDTF">2026-05-15T10:05:01Z</dcterms:created>
  <dcterms:modified xsi:type="dcterms:W3CDTF">2026-05-15T10:45:12Z</dcterms:modified>
</cp:coreProperties>
</file>